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  <p:sldMasterId id="2147483660" r:id="rId3"/>
    <p:sldMasterId id="2147483672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142" d="100"/>
          <a:sy n="142" d="100"/>
        </p:scale>
        <p:origin x="36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5BEA1-3C8D-40D2-A913-EC85C3EEECA0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7DD13-6B20-4E15-BA8B-16E11A40E3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53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8"/>
            <a:ext cx="9320803" cy="524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29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681A-B915-4FF3-A0EC-22E22D6C009E}" type="datetime1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703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BD9AF-281F-44F1-B0AC-5BDCF0BCF75E}" type="datetime1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98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033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99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24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366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437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712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89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94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2" y="8803"/>
            <a:ext cx="9146421" cy="514197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9542"/>
            <a:ext cx="8147248" cy="576065"/>
          </a:xfrm>
        </p:spPr>
        <p:txBody>
          <a:bodyPr/>
          <a:lstStyle>
            <a:lvl1pPr>
              <a:defRPr baseline="0">
                <a:solidFill>
                  <a:srgbClr val="013062"/>
                </a:solidFill>
                <a:latin typeface="Titillium Web Black" pitchFamily="2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7614"/>
            <a:ext cx="8147248" cy="3247008"/>
          </a:xfrm>
        </p:spPr>
        <p:txBody>
          <a:bodyPr/>
          <a:lstStyle>
            <a:lvl1pPr>
              <a:defRPr baseline="0">
                <a:latin typeface="Titillium Web" pitchFamily="2" charset="0"/>
              </a:defRPr>
            </a:lvl1pPr>
            <a:lvl2pPr>
              <a:defRPr baseline="0">
                <a:latin typeface="Titillium Web" pitchFamily="2" charset="0"/>
              </a:defRPr>
            </a:lvl2pPr>
            <a:lvl3pPr>
              <a:defRPr baseline="0">
                <a:latin typeface="Titillium Web" pitchFamily="2" charset="0"/>
              </a:defRPr>
            </a:lvl3pPr>
            <a:lvl4pPr>
              <a:defRPr baseline="0">
                <a:latin typeface="Titillium Web" pitchFamily="2" charset="0"/>
              </a:defRPr>
            </a:lvl4pPr>
            <a:lvl5pPr>
              <a:defRPr baseline="0">
                <a:latin typeface="Titillium Web" pitchFamily="2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267494"/>
            <a:ext cx="2133600" cy="273844"/>
          </a:xfrm>
        </p:spPr>
        <p:txBody>
          <a:bodyPr/>
          <a:lstStyle>
            <a:lvl1pPr>
              <a:defRPr sz="800" baseline="0">
                <a:solidFill>
                  <a:srgbClr val="013062"/>
                </a:solidFill>
                <a:latin typeface="Titillium Web" pitchFamily="2" charset="0"/>
              </a:defRPr>
            </a:lvl1pPr>
          </a:lstStyle>
          <a:p>
            <a:fld id="{3C6647D5-24B6-414D-ADCB-1C53DED28E4D}" type="datetime1">
              <a:rPr lang="nl-NL" smtClean="0"/>
              <a:pPr/>
              <a:t>31-10-2023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7092280" y="267494"/>
            <a:ext cx="1512168" cy="273844"/>
          </a:xfrm>
        </p:spPr>
        <p:txBody>
          <a:bodyPr/>
          <a:lstStyle>
            <a:lvl1pPr algn="r">
              <a:defRPr sz="800" baseline="0">
                <a:solidFill>
                  <a:srgbClr val="013062"/>
                </a:solidFill>
                <a:latin typeface="Titillium Web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18100" y="4170114"/>
            <a:ext cx="534420" cy="201836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nl-NL" dirty="0"/>
              <a:t> </a:t>
            </a:r>
            <a:fld id="{2C0D42BD-3159-496E-8C59-A2A09C63A003}" type="slidenum">
              <a:rPr lang="nl-NL" smtClean="0"/>
              <a:pPr algn="l"/>
              <a:t>‹nr.›</a:t>
            </a:fld>
            <a:r>
              <a:rPr lang="nl-NL" dirty="0"/>
              <a:t>  </a:t>
            </a:r>
          </a:p>
        </p:txBody>
      </p:sp>
      <p:sp>
        <p:nvSpPr>
          <p:cNvPr id="10" name="Tijdelijke aanduiding voor dianummer 5"/>
          <p:cNvSpPr txBox="1">
            <a:spLocks/>
          </p:cNvSpPr>
          <p:nvPr userDrawn="1"/>
        </p:nvSpPr>
        <p:spPr>
          <a:xfrm>
            <a:off x="8244408" y="4155926"/>
            <a:ext cx="67843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P |</a:t>
            </a:r>
          </a:p>
        </p:txBody>
      </p:sp>
    </p:spTree>
    <p:extLst>
      <p:ext uri="{BB962C8B-B14F-4D97-AF65-F5344CB8AC3E}">
        <p14:creationId xmlns:p14="http://schemas.microsoft.com/office/powerpoint/2010/main" val="34835387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95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780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5171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898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0007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78716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94110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245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0160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6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B73B-15D0-4C88-AAC6-79F32F6B350F}" type="datetime1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1913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1500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4946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1654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251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9293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378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866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3162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441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7740A-57EE-4A5D-9448-22270B1C70E9}" type="datetime1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8708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5091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1131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7894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09582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57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7715-2DEB-41F4-A298-69262C2744B5}" type="datetime1">
              <a:rPr lang="nl-NL" smtClean="0"/>
              <a:t>31-10-2023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15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0D3B-A131-4BE3-B060-80E78B2C251F}" type="datetime1">
              <a:rPr lang="nl-NL" smtClean="0"/>
              <a:t>31-10-2023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94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17CE-CB84-4E14-AE30-34D3A4439EFE}" type="datetime1">
              <a:rPr lang="nl-NL" smtClean="0"/>
              <a:t>31-10-2023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75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55E0-E0C2-4790-BA6D-39BC76F067D4}" type="datetime1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23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5EAA-9DF1-4178-880D-7028F3C6F523}" type="datetime1">
              <a:rPr lang="nl-NL" smtClean="0"/>
              <a:t>31-10-2023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22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170F5-5AC1-445A-9FCA-1A7376106A1A}" type="datetime1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D42BD-3159-496E-8C59-A2A09C63A0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6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D564-A956-47FA-A4E5-85148568B681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A923B-5135-4BFE-8409-A4A96FACC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65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22F6-EFBD-4EA9-975D-8917FCCF037B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EC232-59F9-4B15-9CF7-6259E30F06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56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9C8F4-EF59-474A-9EE3-2444714CE36C}" type="datetimeFigureOut">
              <a:rPr lang="nl-NL" smtClean="0"/>
              <a:t>31-10-2023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10A61-FFEF-4C29-B83F-40D11AE461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25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411510"/>
            <a:ext cx="7772400" cy="1102519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  <a:latin typeface="Titillium Web Black" pitchFamily="2" charset="0"/>
              </a:rPr>
              <a:t>Titel van de </a:t>
            </a:r>
            <a:r>
              <a:rPr lang="nl-NL" b="1" dirty="0" err="1">
                <a:solidFill>
                  <a:schemeClr val="bg1"/>
                </a:solidFill>
                <a:latin typeface="Titillium Web Black" pitchFamily="2" charset="0"/>
              </a:rPr>
              <a:t>powerpoint</a:t>
            </a:r>
            <a:endParaRPr lang="nl-NL" b="1" dirty="0">
              <a:solidFill>
                <a:schemeClr val="bg1"/>
              </a:solidFill>
              <a:latin typeface="Titillium Web Black" pitchFamily="2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>
            <a:off x="1371600" y="1256538"/>
            <a:ext cx="6400800" cy="1314450"/>
          </a:xfrm>
        </p:spPr>
        <p:txBody>
          <a:bodyPr>
            <a:normAutofit/>
          </a:bodyPr>
          <a:lstStyle/>
          <a:p>
            <a:r>
              <a:rPr lang="nl-NL" sz="2800" b="1" dirty="0">
                <a:solidFill>
                  <a:schemeClr val="bg1">
                    <a:lumMod val="85000"/>
                  </a:schemeClr>
                </a:solidFill>
                <a:latin typeface="Titillium Web" pitchFamily="2" charset="0"/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40831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Titel</a:t>
            </a:r>
          </a:p>
        </p:txBody>
      </p:sp>
      <p:sp>
        <p:nvSpPr>
          <p:cNvPr id="31" name="Tijdelijke aanduiding voor inhoud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Hier komt tekst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Titel van dit document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90108" y="4170114"/>
            <a:ext cx="534420" cy="201836"/>
          </a:xfrm>
        </p:spPr>
        <p:txBody>
          <a:bodyPr/>
          <a:lstStyle/>
          <a:p>
            <a:pPr algn="l"/>
            <a:fld id="{2C0D42BD-3159-496E-8C59-A2A09C63A003}" type="slidenum">
              <a:rPr lang="nl-NL" smtClean="0"/>
              <a:pPr algn="l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408647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Rijssen-Holten 16-9 breedbeeld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Rijssen-Holten 16-9 breedbeeld</Template>
  <TotalTime>69</TotalTime>
  <Words>14</Words>
  <Application>Microsoft Office PowerPoint</Application>
  <PresentationFormat>Diavoorstelling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4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Arial</vt:lpstr>
      <vt:lpstr>Calibri</vt:lpstr>
      <vt:lpstr>Titillium Web</vt:lpstr>
      <vt:lpstr>Titillium Web Black</vt:lpstr>
      <vt:lpstr>PowerPoint Rijssen-Holten 16-9 breedbeeld</vt:lpstr>
      <vt:lpstr>2_Aangepast ontwerp</vt:lpstr>
      <vt:lpstr>Aangepast ontwerp</vt:lpstr>
      <vt:lpstr>1_Aangepast ontwerp</vt:lpstr>
      <vt:lpstr>Titel van de powerpoint</vt:lpstr>
      <vt:lpstr>Titel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Koen Heitkamp</dc:creator>
  <cp:lastModifiedBy>Martine Drenth</cp:lastModifiedBy>
  <cp:revision>15</cp:revision>
  <dcterms:created xsi:type="dcterms:W3CDTF">2022-01-03T13:59:11Z</dcterms:created>
  <dcterms:modified xsi:type="dcterms:W3CDTF">2023-10-31T14:13:46Z</dcterms:modified>
</cp:coreProperties>
</file>