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66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2E"/>
    <a:srgbClr val="90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E5C9D-A771-9972-81B8-8D4827015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728384-8111-879D-A662-749247551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B853FF-4332-9BF7-AD47-5B1035DA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AC9874-1D27-E190-CFF8-6181C78E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9F5533-0E94-E814-5199-DB3E3964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1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655A5-7799-CADD-B315-4F3E221F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79392A-A160-8D7E-1F8D-3E38CDCBB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89D688-F044-726F-6580-B613D42B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25A060-CA17-4C56-73D8-3BB3524BA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A47D88-050B-2137-28E4-6CED83770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406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3CB51F7-BD04-4802-C9CF-F4FDB8BBA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2162ACD-7AAC-CC01-DF7B-612C6A0AF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F9087-A11B-1399-B521-C1FE555D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96048A-C547-6A0E-DDEB-3E5D2BDA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5F50CC-C46C-CDEA-146A-4FC92F77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59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C0156-FC80-C21B-F6E4-409209F2A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4A5F4D-D67B-2AAF-F27B-719E4C65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26C7B5-D39D-8D64-FC83-345C67BE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4292E7-11A4-B752-86A9-94B0DE5F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77CC53-2CDA-5E82-B916-31CFEFC95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88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D9506-A1E8-2A14-50ED-FB03F929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AA8E91-BCBA-27DD-61EB-D49C766B5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E0138-A403-1E3B-BAFC-63A0B6BA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80E098-4682-C2CA-2BB7-6FBFA00E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9D014B-F2EB-E2FB-3FDB-F3E89365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689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616F7-C79F-EF72-CA1E-CC9C820B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54BEE0-63BB-2480-9012-06A2C21F80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93C3C5-2A58-7DD0-3F93-57FB9B8D5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EE9C83-943D-C6A9-8556-865F465B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8BDC6B-CAB2-BBF4-70A4-C876ADC8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4078A6C-616F-4457-1B5C-6A67814D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6B154-8436-F2F1-FC83-50B5E861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E1B4F3-EB39-8F41-3802-AE7A523CD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AF2830-DDF7-6A6E-5D60-1A457807F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261DFA9-2811-4E8F-E26E-47E76382C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7140A6E-45B6-9512-8966-0891F065EA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81615B7-DC2D-34EC-D313-73BA7F90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0B661-21AA-8818-349D-4FA990FD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A69114-21CE-4E5C-60EB-04DC17C9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91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D0BF8A-9CB1-56B8-9714-64D0844B3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5B93F56-FA2D-7C70-37B5-606BF2E0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745C7E3-E1A0-0630-EFF5-349A8529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D9B75A-D2E5-75AE-A1C4-993129FF1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92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4C9E691-8ADC-112C-8668-1113BE89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E49C8-D155-243F-2F75-85CCB003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4AAC70-FB02-E6AF-7869-AA830C2E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4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BC12C-EFA3-B4DF-8977-12C6B9B9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D3AC8C-D43C-3DC5-FE1A-9B5EA9A23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1604A4-6166-B089-D805-655A33E65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3E6D3A-2A0B-C888-26F7-BD3BEAFA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5F966C4-D3E7-96F2-6AA0-76FCABA7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39DD2F-BC5A-A240-992A-D530B618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72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31EAD-BD6E-0DB5-C78A-A0C836937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5B3BC1D-22FD-133F-B33F-53318626C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DC1C90-81B8-B5E1-1145-C9BCC96F4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D36863D-DF7F-8E0C-8EAD-D2CC4E3F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4F77D0-ACDD-1EDB-118B-DA86C5D6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B51053-D059-FA4C-57E7-2E6EC037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9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E6520B-B168-BD1F-1890-D086B08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EAB939-91F3-E0DC-C4A6-83FEBDE32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E33861-1F01-B228-EF20-159DC918B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A3FD6B-6027-4390-92E2-6081C8DEDAC3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08A50D-56FF-4E17-2330-CE94FB72A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E297F8-9284-468A-6B20-716BC3373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7308DE-2CE1-4403-BB90-1E19FE3B1D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71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00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36348-E09A-9FB0-0C12-EFB04A20B7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Funnel Display" pitchFamily="2" charset="0"/>
              </a:rPr>
              <a:t>Titel van de presentatie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181FE3-3BBD-4D72-83E0-63991169A2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Subtitel indien van toepassing</a:t>
            </a:r>
          </a:p>
        </p:txBody>
      </p:sp>
      <p:pic>
        <p:nvPicPr>
          <p:cNvPr id="8" name="Afbeelding 7" descr="Afbeelding met schets, tekening, kunst, Graphics&#10;&#10;Door AI gegenereerde inhoud is mogelijk onjuist.">
            <a:extLst>
              <a:ext uri="{FF2B5EF4-FFF2-40B4-BE49-F238E27FC236}">
                <a16:creationId xmlns:a16="http://schemas.microsoft.com/office/drawing/2014/main" id="{71587278-6E27-1A3F-B6AD-652BF12A29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4705" r="48570" b="2649"/>
          <a:stretch>
            <a:fillRect/>
          </a:stretch>
        </p:blipFill>
        <p:spPr>
          <a:xfrm>
            <a:off x="10520259" y="1311863"/>
            <a:ext cx="1671741" cy="419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6A3BAC3-C4B9-8268-678D-4D66C2F8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r="1153" b="25286"/>
          <a:stretch>
            <a:fillRect/>
          </a:stretch>
        </p:blipFill>
        <p:spPr>
          <a:xfrm rot="10800000">
            <a:off x="-2" y="795"/>
            <a:ext cx="12192001" cy="136831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E882B9-A78D-790A-A951-D120BF760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1581"/>
          </a:xfrm>
        </p:spPr>
        <p:txBody>
          <a:bodyPr/>
          <a:lstStyle/>
          <a:p>
            <a:endParaRPr lang="nl-NL" dirty="0">
              <a:solidFill>
                <a:srgbClr val="2E2E2E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8332BCE5-99D8-77D1-CFE7-AA362EE94F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endParaRPr lang="nl-NL" dirty="0">
              <a:solidFill>
                <a:srgbClr val="900055"/>
              </a:solidFill>
              <a:latin typeface="Funnel Display" pitchFamily="2" charset="0"/>
            </a:endParaRPr>
          </a:p>
        </p:txBody>
      </p:sp>
      <p:pic>
        <p:nvPicPr>
          <p:cNvPr id="6" name="Tijdelijke aanduiding voor inhoud 6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D0476DA4-C670-8D9A-3513-E9A4E0CEA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9634"/>
          <a:stretch>
            <a:fillRect/>
          </a:stretch>
        </p:blipFill>
        <p:spPr>
          <a:xfrm>
            <a:off x="10102539" y="5957206"/>
            <a:ext cx="208946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E16AB-E92C-C75F-915D-6CFA37D57A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838200" y="1825625"/>
            <a:ext cx="4914900" cy="4131581"/>
          </a:xfrm>
        </p:spPr>
        <p:txBody>
          <a:bodyPr/>
          <a:lstStyle/>
          <a:p>
            <a:endParaRPr lang="nl-NL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ECBD626D-C021-9F3F-E812-DF255AE6DF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/>
        </p:blipFill>
        <p:spPr>
          <a:xfrm>
            <a:off x="6096000" y="-1"/>
            <a:ext cx="6096000" cy="6858001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567B1D4-20CA-CCCC-2BBB-93B02D8F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r="1153" b="25286"/>
          <a:stretch>
            <a:fillRect/>
          </a:stretch>
        </p:blipFill>
        <p:spPr>
          <a:xfrm rot="10800000">
            <a:off x="-2" y="795"/>
            <a:ext cx="12192001" cy="1368318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06B0A3D9-73E4-4945-F273-94C91A8D17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endParaRPr lang="nl-NL" dirty="0">
              <a:solidFill>
                <a:srgbClr val="900055"/>
              </a:solidFill>
              <a:latin typeface="Funnel Display" pitchFamily="2" charset="0"/>
            </a:endParaRPr>
          </a:p>
        </p:txBody>
      </p:sp>
      <p:pic>
        <p:nvPicPr>
          <p:cNvPr id="7" name="Tijdelijke aanduiding voor inhoud 6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9440AEF8-ED88-23E5-30EE-5B5099522E7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9634"/>
          <a:stretch>
            <a:fillRect/>
          </a:stretch>
        </p:blipFill>
        <p:spPr>
          <a:xfrm>
            <a:off x="10102539" y="5957206"/>
            <a:ext cx="208946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2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03385-F4A4-B945-C565-E8803AA4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218AFBB-F21C-9F03-983E-35B36F8A67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/>
        </p:blipFill>
        <p:spPr>
          <a:xfrm>
            <a:off x="0" y="0"/>
            <a:ext cx="6096000" cy="6858000"/>
          </a:xfr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A576B8-9389-1790-5FCA-73FA6A975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r="1153" b="25286"/>
          <a:stretch>
            <a:fillRect/>
          </a:stretch>
        </p:blipFill>
        <p:spPr>
          <a:xfrm rot="10800000">
            <a:off x="-2" y="795"/>
            <a:ext cx="12192001" cy="136831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DDD020-E879-62E0-B087-1BCDF6251E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464300" y="1825625"/>
            <a:ext cx="4889500" cy="4131581"/>
          </a:xfrm>
        </p:spPr>
        <p:txBody>
          <a:bodyPr/>
          <a:lstStyle/>
          <a:p>
            <a:endParaRPr lang="nl-NL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77258643-90BA-E1EE-6D67-76283BFC11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endParaRPr lang="nl-NL" dirty="0">
              <a:solidFill>
                <a:srgbClr val="900055"/>
              </a:solidFill>
              <a:latin typeface="Funnel Display" pitchFamily="2" charset="0"/>
            </a:endParaRPr>
          </a:p>
        </p:txBody>
      </p:sp>
      <p:pic>
        <p:nvPicPr>
          <p:cNvPr id="7" name="Tijdelijke aanduiding voor inhoud 6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A137E12E-BC08-E792-1DFA-6738A1F218D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9634"/>
          <a:stretch>
            <a:fillRect/>
          </a:stretch>
        </p:blipFill>
        <p:spPr>
          <a:xfrm>
            <a:off x="10102539" y="5957206"/>
            <a:ext cx="208946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D2DE1-EFA2-CB7F-EB38-ACA3E39CF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AC45820-FA0B-9FF1-4754-2387331B9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5" r="1153" b="25286"/>
          <a:stretch>
            <a:fillRect/>
          </a:stretch>
        </p:blipFill>
        <p:spPr>
          <a:xfrm rot="10800000">
            <a:off x="-2" y="795"/>
            <a:ext cx="12192001" cy="1368318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CDB86570-DBBD-E2E0-A961-5AB9909819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22225"/>
            <a:ext cx="10515600" cy="1325563"/>
          </a:xfrm>
        </p:spPr>
        <p:txBody>
          <a:bodyPr/>
          <a:lstStyle/>
          <a:p>
            <a:endParaRPr lang="nl-NL" dirty="0">
              <a:solidFill>
                <a:srgbClr val="900055"/>
              </a:solidFill>
              <a:latin typeface="Funnel Display" pitchFamily="2" charset="0"/>
            </a:endParaRPr>
          </a:p>
        </p:txBody>
      </p:sp>
      <p:pic>
        <p:nvPicPr>
          <p:cNvPr id="6" name="Tijdelijke aanduiding voor inhoud 6" descr="Afbeelding met tekst, Graphics, Lettertype, logo&#10;&#10;Door AI gegenereerde inhoud is mogelijk onjuist.">
            <a:extLst>
              <a:ext uri="{FF2B5EF4-FFF2-40B4-BE49-F238E27FC236}">
                <a16:creationId xmlns:a16="http://schemas.microsoft.com/office/drawing/2014/main" id="{4E825666-78AA-8F1A-C5BA-94607AB813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39634"/>
          <a:stretch>
            <a:fillRect/>
          </a:stretch>
        </p:blipFill>
        <p:spPr>
          <a:xfrm>
            <a:off x="10102539" y="5957206"/>
            <a:ext cx="208946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43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98897FF6-ADBF-4B0C-ACAF-F3005A4AC4EC}" vid="{7D24E239-64E4-4F7F-AC45-D7CE18094C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PowerPoint-Rijssen-Holten-2026</Template>
  <TotalTime>0</TotalTime>
  <Words>8</Words>
  <Application>Microsoft Office PowerPoint</Application>
  <PresentationFormat>Breedbeeld</PresentationFormat>
  <Paragraphs>2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Funnel Display</vt:lpstr>
      <vt:lpstr>Inter</vt:lpstr>
      <vt:lpstr>Kantoorthema</vt:lpstr>
      <vt:lpstr>Titel van de 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Marije Koens - ten Berge</dc:creator>
  <cp:lastModifiedBy>Marije Koens - ten Berge</cp:lastModifiedBy>
  <cp:revision>1</cp:revision>
  <dcterms:created xsi:type="dcterms:W3CDTF">2026-01-21T12:19:41Z</dcterms:created>
  <dcterms:modified xsi:type="dcterms:W3CDTF">2026-01-21T12:20:08Z</dcterms:modified>
</cp:coreProperties>
</file>